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2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5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620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35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84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9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4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5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5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52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67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ED7B5-BA08-442A-8073-D02C49326D5A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CD8DF-762E-45FC-9E0F-D236AAA40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5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/>
              <a:t>Activity </a:t>
            </a:r>
            <a:r>
              <a:rPr lang="en-US" b="1" u="sng" dirty="0" smtClean="0"/>
              <a:t>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Tom, Alexis, Joyce, Chris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1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1. How </a:t>
            </a:r>
            <a:r>
              <a:rPr lang="en-US" sz="2800" dirty="0" smtClean="0"/>
              <a:t>does this exam address this goal of social studies education that stresses the development of democratic citizenship in our students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 now require teachers and students to look at multiple sides of an issue. </a:t>
            </a:r>
            <a:endParaRPr lang="en-US" dirty="0" smtClean="0"/>
          </a:p>
          <a:p>
            <a:pPr lvl="1"/>
            <a:r>
              <a:rPr lang="en-US" dirty="0" smtClean="0"/>
              <a:t>Requires a student to compare/contrast issues and have an in depth understanding</a:t>
            </a:r>
          </a:p>
          <a:p>
            <a:pPr lvl="1"/>
            <a:r>
              <a:rPr lang="en-US" dirty="0" smtClean="0"/>
              <a:t>Develops democratic citizenship by exploring multiple sides of an issue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22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Does this new AP exam stress conflict resolution or value consensus development or both in this assessment?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 now require teachers and students to look at multiple sides of an issue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Students to empathize with </a:t>
            </a:r>
            <a:r>
              <a:rPr lang="en-US" smtClean="0"/>
              <a:t>historic events/figures.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43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How is disciplined inquiry and the use of primary sources assessed in this AP exam</a:t>
            </a:r>
            <a:r>
              <a:rPr lang="en-US" sz="2800" dirty="0" smtClean="0"/>
              <a:t>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Each </a:t>
            </a:r>
            <a:r>
              <a:rPr lang="en-US" dirty="0"/>
              <a:t>question includes a primary or secondary source, emphasizing the importance of students carefully reading and understanding historical documents in the U.S.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02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3100" dirty="0" smtClean="0"/>
              <a:t>Examples of how this is evident in this assessment?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Provide at least ONE piece of evidence from the period </a:t>
            </a:r>
            <a:r>
              <a:rPr lang="en-US" dirty="0" smtClean="0"/>
              <a:t>to support </a:t>
            </a:r>
            <a:r>
              <a:rPr lang="en-US" dirty="0"/>
              <a:t>your </a:t>
            </a:r>
            <a:r>
              <a:rPr lang="en-US" dirty="0" smtClean="0"/>
              <a:t>explanation</a:t>
            </a:r>
          </a:p>
          <a:p>
            <a:pPr marL="0" indent="0" algn="ctr">
              <a:buNone/>
            </a:pPr>
            <a:r>
              <a:rPr lang="en-US" dirty="0" smtClean="0"/>
              <a:t>and</a:t>
            </a:r>
            <a:endParaRPr lang="en-US" dirty="0"/>
          </a:p>
          <a:p>
            <a:r>
              <a:rPr lang="en-US" dirty="0"/>
              <a:t>Briefly explain why ONE of the other options is not as persuasive as the one you chose.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97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would you argue that disciplined inquiry through the analysis of primary sources is a significant theme in history/social studies education?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have to focus on the in depth answers and not on multiple guess/choice questions.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64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Explain your response with examples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Using </a:t>
            </a:r>
            <a:r>
              <a:rPr lang="en-US" sz="2400" b="1" dirty="0"/>
              <a:t>your knowledge of United States history, answer parts a and b</a:t>
            </a:r>
            <a:r>
              <a:rPr lang="en-US" sz="2000" b="1" dirty="0"/>
              <a:t>. </a:t>
            </a:r>
            <a:endParaRPr lang="en-US" sz="2000" b="1" dirty="0" smtClean="0"/>
          </a:p>
          <a:p>
            <a:pPr marL="0" indent="0">
              <a:buNone/>
            </a:pPr>
            <a:r>
              <a:rPr lang="en-US" sz="2000" dirty="0"/>
              <a:t>a) Briefly explain why ONE of the following periods best represents the beginning of a </a:t>
            </a:r>
            <a:r>
              <a:rPr lang="en-US" sz="2000" dirty="0" smtClean="0"/>
              <a:t>democracy in </a:t>
            </a:r>
            <a:r>
              <a:rPr lang="en-US" sz="2000" dirty="0"/>
              <a:t>the United States. Provide at least ONE piece of evidence from the period </a:t>
            </a:r>
            <a:r>
              <a:rPr lang="en-US" sz="2000" dirty="0" smtClean="0"/>
              <a:t>to support </a:t>
            </a:r>
            <a:r>
              <a:rPr lang="en-US" sz="2000" dirty="0"/>
              <a:t>your explanation.</a:t>
            </a:r>
          </a:p>
          <a:p>
            <a:pPr marL="0" indent="0">
              <a:buNone/>
            </a:pPr>
            <a:r>
              <a:rPr lang="en-US" sz="2000" dirty="0" smtClean="0"/>
              <a:t>	• </a:t>
            </a:r>
            <a:r>
              <a:rPr lang="en-US" sz="2000" dirty="0"/>
              <a:t>Rise of political parties in the 1790s</a:t>
            </a:r>
          </a:p>
          <a:p>
            <a:pPr marL="0" indent="0">
              <a:buNone/>
            </a:pPr>
            <a:r>
              <a:rPr lang="en-US" sz="2000" dirty="0" smtClean="0"/>
              <a:t>	• Development </a:t>
            </a:r>
            <a:r>
              <a:rPr lang="en-US" sz="2000" dirty="0"/>
              <a:t>of voluntary organizations to promote social reforms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   between </a:t>
            </a:r>
            <a:r>
              <a:rPr lang="en-US" sz="2000" dirty="0"/>
              <a:t>the </a:t>
            </a:r>
            <a:r>
              <a:rPr lang="en-US" sz="2000" dirty="0" smtClean="0"/>
              <a:t>1820s and </a:t>
            </a:r>
            <a:r>
              <a:rPr lang="en-US" sz="2000" dirty="0"/>
              <a:t>the 1840s</a:t>
            </a:r>
          </a:p>
          <a:p>
            <a:pPr marL="0" indent="0">
              <a:buNone/>
            </a:pPr>
            <a:r>
              <a:rPr lang="en-US" sz="2000" dirty="0" smtClean="0"/>
              <a:t>	• </a:t>
            </a:r>
            <a:r>
              <a:rPr lang="en-US" sz="2000" dirty="0"/>
              <a:t>Emergence of the Democrats and the Whigs as political parties in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   the </a:t>
            </a:r>
            <a:r>
              <a:rPr lang="en-US" sz="2000" dirty="0"/>
              <a:t>1830s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b</a:t>
            </a:r>
            <a:r>
              <a:rPr lang="en-US" sz="2000" dirty="0"/>
              <a:t>) Briefly explain why ONE of the other options is not as persuasive as the one you chose.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1468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288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Activity 3</vt:lpstr>
      <vt:lpstr>1. How does this exam address this goal of social studies education that stresses the development of democratic citizenship in our students</vt:lpstr>
      <vt:lpstr>Does this new AP exam stress conflict resolution or value consensus development or both in this assessment?</vt:lpstr>
      <vt:lpstr>How is disciplined inquiry and the use of primary sources assessed in this AP exam?</vt:lpstr>
      <vt:lpstr> Examples of how this is evident in this assessment?</vt:lpstr>
      <vt:lpstr>would you argue that disciplined inquiry through the analysis of primary sources is a significant theme in history/social studies education?</vt:lpstr>
      <vt:lpstr>Explain your response with 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Activity 3</dc:title>
  <dc:creator>Student</dc:creator>
  <cp:lastModifiedBy>Student</cp:lastModifiedBy>
  <cp:revision>4</cp:revision>
  <dcterms:created xsi:type="dcterms:W3CDTF">2014-12-03T10:04:43Z</dcterms:created>
  <dcterms:modified xsi:type="dcterms:W3CDTF">2014-12-03T10:43:48Z</dcterms:modified>
</cp:coreProperties>
</file>